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5113000" cy="21374100"/>
  <p:notesSz cx="6858000" cy="9144000"/>
  <p:embeddedFontLst>
    <p:embeddedFont>
      <p:font typeface="Cambria" panose="02040503050406030204" pitchFamily="18" charset="0"/>
      <p:regular r:id="rId3"/>
      <p:bold r:id="rId4"/>
      <p:italic r:id="rId5"/>
      <p:boldItalic r:id="rId6"/>
    </p:embeddedFont>
    <p:embeddedFont>
      <p:font typeface="Candara" panose="020E050203030302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22" autoAdjust="0"/>
  </p:normalViewPr>
  <p:slideViewPr>
    <p:cSldViewPr>
      <p:cViewPr varScale="1">
        <p:scale>
          <a:sx n="20" d="100"/>
          <a:sy n="20" d="100"/>
        </p:scale>
        <p:origin x="22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4901064" y="11622"/>
            <a:ext cx="10203719" cy="8311393"/>
          </a:xfrm>
          <a:custGeom>
            <a:avLst/>
            <a:gdLst/>
            <a:ahLst/>
            <a:cxnLst/>
            <a:rect l="l" t="t" r="r" b="b"/>
            <a:pathLst>
              <a:path w="10214828" h="8320442">
                <a:moveTo>
                  <a:pt x="10214829" y="8320442"/>
                </a:moveTo>
                <a:lnTo>
                  <a:pt x="0" y="8320442"/>
                </a:lnTo>
                <a:lnTo>
                  <a:pt x="0" y="0"/>
                </a:lnTo>
                <a:lnTo>
                  <a:pt x="10214829" y="0"/>
                </a:lnTo>
                <a:lnTo>
                  <a:pt x="10214829" y="8320442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61561C-C85E-4070-4ACA-73D413057761}"/>
              </a:ext>
            </a:extLst>
          </p:cNvPr>
          <p:cNvSpPr txBox="1"/>
          <p:nvPr/>
        </p:nvSpPr>
        <p:spPr>
          <a:xfrm>
            <a:off x="6125227" y="816802"/>
            <a:ext cx="5937136" cy="92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94" b="1" dirty="0"/>
              <a:t>Title of the Poster</a:t>
            </a:r>
            <a:endParaRPr lang="en-MY" sz="5394" b="1" dirty="0"/>
          </a:p>
        </p:txBody>
      </p:sp>
      <p:sp>
        <p:nvSpPr>
          <p:cNvPr id="5" name="Google Shape;138;p1">
            <a:extLst>
              <a:ext uri="{FF2B5EF4-FFF2-40B4-BE49-F238E27FC236}">
                <a16:creationId xmlns:a16="http://schemas.microsoft.com/office/drawing/2014/main" id="{EE65CA0C-F860-4542-BDE6-2C92355021AA}"/>
              </a:ext>
            </a:extLst>
          </p:cNvPr>
          <p:cNvSpPr txBox="1"/>
          <p:nvPr/>
        </p:nvSpPr>
        <p:spPr>
          <a:xfrm>
            <a:off x="1749184" y="2947565"/>
            <a:ext cx="10313178" cy="156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26" tIns="45650" rIns="91326" bIns="45650" anchor="t" anchorCtr="0">
            <a:spAutoFit/>
          </a:bodyPr>
          <a:lstStyle/>
          <a:p>
            <a:pPr algn="ctr"/>
            <a:r>
              <a:rPr lang="en-US" sz="1598" b="1" u="sng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Mohamad Faizal Ibrahim</a:t>
            </a:r>
            <a:r>
              <a:rPr lang="en-US" sz="1598" b="1" u="sng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Mohamad </a:t>
            </a:r>
            <a:r>
              <a:rPr lang="en-US" sz="1598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Nafis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Abdul </a:t>
            </a:r>
            <a:r>
              <a:rPr lang="en-US" sz="1598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Razak</a:t>
            </a:r>
            <a:r>
              <a:rPr lang="en-US" sz="1598" b="1" baseline="300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Phang Lai </a:t>
            </a:r>
            <a:r>
              <a:rPr lang="en-US" sz="1598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Yee</a:t>
            </a:r>
            <a:r>
              <a:rPr lang="en-US" sz="1598" b="1" baseline="300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Madihah Md </a:t>
            </a:r>
            <a:r>
              <a:rPr lang="en-US" sz="1598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Salleh</a:t>
            </a:r>
            <a:r>
              <a:rPr lang="en-US" sz="1598" b="1" baseline="300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Mohd Ali Hassan</a:t>
            </a:r>
            <a:r>
              <a:rPr lang="en-US" sz="1598" b="1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US" sz="1598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Suraini</a:t>
            </a:r>
            <a:r>
              <a:rPr lang="en-US" sz="1598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Abd Aziz</a:t>
            </a:r>
            <a:r>
              <a:rPr lang="en-US" sz="1598" b="1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endParaRPr sz="1598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algn="ctr"/>
            <a:r>
              <a:rPr lang="en-US" sz="1598" baseline="300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</a:t>
            </a:r>
            <a:r>
              <a:rPr lang="en-US" sz="1598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Department</a:t>
            </a:r>
            <a:r>
              <a:rPr lang="en-US" sz="1598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of Bioprocess Technology, Faculty of Biotechnology and Biomolecular Sciences, </a:t>
            </a:r>
            <a:r>
              <a:rPr lang="en-US" sz="1598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Universiti</a:t>
            </a:r>
            <a:r>
              <a:rPr lang="en-US" sz="1598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Putra Malaysia, 43400 UPM, Serdang, Selangor, Malaysia.</a:t>
            </a:r>
            <a:endParaRPr sz="1598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algn="ctr"/>
            <a:r>
              <a:rPr lang="en-US" sz="1598" baseline="300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</a:t>
            </a:r>
            <a:r>
              <a:rPr lang="en-US" sz="1598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Department</a:t>
            </a:r>
            <a:r>
              <a:rPr lang="en-US" sz="1598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of Biotechnology Industrial, Faculty of Biosciences and Bioengineering, </a:t>
            </a:r>
            <a:r>
              <a:rPr lang="en-US" sz="1598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Universiti</a:t>
            </a:r>
            <a:r>
              <a:rPr lang="en-US" sz="1598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Teknologi Malaysia, Malaysia.</a:t>
            </a:r>
            <a:endParaRPr sz="1598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" name="Google Shape;139;p1">
            <a:extLst>
              <a:ext uri="{FF2B5EF4-FFF2-40B4-BE49-F238E27FC236}">
                <a16:creationId xmlns:a16="http://schemas.microsoft.com/office/drawing/2014/main" id="{453B53F9-A068-0D87-1E72-9BE86AD3AEF9}"/>
              </a:ext>
            </a:extLst>
          </p:cNvPr>
          <p:cNvSpPr txBox="1"/>
          <p:nvPr/>
        </p:nvSpPr>
        <p:spPr>
          <a:xfrm>
            <a:off x="-36989" y="5750904"/>
            <a:ext cx="3032916" cy="106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04" tIns="147440" rIns="294904" bIns="147440" anchor="t" anchorCtr="0">
            <a:normAutofit/>
          </a:bodyPr>
          <a:lstStyle/>
          <a:p>
            <a:pPr>
              <a:buClr>
                <a:schemeClr val="accent1"/>
              </a:buClr>
              <a:buSzPts val="5800"/>
            </a:pPr>
            <a:r>
              <a:rPr lang="en-US" sz="4395" b="1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Abstract</a:t>
            </a:r>
            <a:endParaRPr sz="1199" dirty="0"/>
          </a:p>
          <a:p>
            <a:pPr>
              <a:spcBef>
                <a:spcPts val="1935"/>
              </a:spcBef>
              <a:buClr>
                <a:schemeClr val="accent1"/>
              </a:buClr>
              <a:buSzPts val="5800"/>
            </a:pPr>
            <a:endParaRPr sz="4395" dirty="0">
              <a:solidFill>
                <a:schemeClr val="dk2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7" name="Google Shape;137;p1">
            <a:extLst>
              <a:ext uri="{FF2B5EF4-FFF2-40B4-BE49-F238E27FC236}">
                <a16:creationId xmlns:a16="http://schemas.microsoft.com/office/drawing/2014/main" id="{4093BDFD-97C0-212D-8E1E-F38FA55EC140}"/>
              </a:ext>
            </a:extLst>
          </p:cNvPr>
          <p:cNvSpPr txBox="1">
            <a:spLocks/>
          </p:cNvSpPr>
          <p:nvPr/>
        </p:nvSpPr>
        <p:spPr>
          <a:xfrm>
            <a:off x="338059" y="8281461"/>
            <a:ext cx="9926421" cy="4676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04" tIns="147440" rIns="294904" bIns="147440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5800"/>
              <a:buNone/>
            </a:pPr>
            <a:r>
              <a:rPr lang="en-US" sz="1798" b="1" dirty="0">
                <a:latin typeface="Cambria"/>
                <a:ea typeface="Cambria"/>
                <a:cs typeface="Cambria"/>
                <a:sym typeface="Cambria"/>
              </a:rPr>
              <a:t>Contents (freely design)</a:t>
            </a:r>
            <a:endParaRPr lang="en-US" sz="1798" dirty="0"/>
          </a:p>
          <a:p>
            <a:pPr marL="0" indent="0">
              <a:spcBef>
                <a:spcPts val="1935"/>
              </a:spcBef>
              <a:buSzPts val="3600"/>
              <a:buNone/>
            </a:pPr>
            <a:r>
              <a:rPr lang="en-US" sz="1998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* The poster should contained (but not limited to) at least objective, methodology, major results and conclusions. </a:t>
            </a:r>
          </a:p>
          <a:p>
            <a:pPr marL="0" indent="0">
              <a:spcBef>
                <a:spcPts val="1935"/>
              </a:spcBef>
              <a:buSzPts val="3600"/>
              <a:buNone/>
            </a:pPr>
            <a:r>
              <a:rPr lang="en-US" sz="1998" b="1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Poster size should be A1. </a:t>
            </a:r>
          </a:p>
        </p:txBody>
      </p:sp>
      <p:sp>
        <p:nvSpPr>
          <p:cNvPr id="8" name="Google Shape;142;p1">
            <a:extLst>
              <a:ext uri="{FF2B5EF4-FFF2-40B4-BE49-F238E27FC236}">
                <a16:creationId xmlns:a16="http://schemas.microsoft.com/office/drawing/2014/main" id="{94C25FD4-CE50-DE22-D590-66E5CE083C8F}"/>
              </a:ext>
            </a:extLst>
          </p:cNvPr>
          <p:cNvSpPr/>
          <p:nvPr/>
        </p:nvSpPr>
        <p:spPr>
          <a:xfrm>
            <a:off x="325373" y="17461476"/>
            <a:ext cx="2308193" cy="3163209"/>
          </a:xfrm>
          <a:prstGeom prst="rect">
            <a:avLst/>
          </a:prstGeom>
          <a:solidFill>
            <a:schemeClr val="accent1"/>
          </a:solidFill>
          <a:ln w="15875" cap="flat" cmpd="sng">
            <a:solidFill>
              <a:srgbClr val="175B8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26" tIns="45650" rIns="91326" bIns="45650" anchor="ctr" anchorCtr="0">
            <a:noAutofit/>
          </a:bodyPr>
          <a:lstStyle/>
          <a:p>
            <a:pPr algn="ctr"/>
            <a:r>
              <a:rPr lang="en-US" sz="3196" dirty="0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rPr>
              <a:t>Passport photo</a:t>
            </a:r>
            <a:endParaRPr sz="3196" dirty="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9" name="Google Shape;140;p1">
            <a:extLst>
              <a:ext uri="{FF2B5EF4-FFF2-40B4-BE49-F238E27FC236}">
                <a16:creationId xmlns:a16="http://schemas.microsoft.com/office/drawing/2014/main" id="{F5192D0B-C583-021C-0C76-E117D8B6FCDC}"/>
              </a:ext>
            </a:extLst>
          </p:cNvPr>
          <p:cNvSpPr txBox="1"/>
          <p:nvPr/>
        </p:nvSpPr>
        <p:spPr>
          <a:xfrm>
            <a:off x="2910234" y="18694968"/>
            <a:ext cx="6966968" cy="82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04" tIns="147440" rIns="294904" bIns="147440" anchor="t" anchorCtr="0">
            <a:normAutofit/>
          </a:bodyPr>
          <a:lstStyle/>
          <a:p>
            <a:pPr>
              <a:buClr>
                <a:schemeClr val="accent1"/>
              </a:buClr>
              <a:buSzPts val="2800"/>
            </a:pPr>
            <a:r>
              <a:rPr lang="en-US" sz="1398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Corresponding author, Acknowledgement, </a:t>
            </a:r>
            <a:r>
              <a:rPr lang="en-US" sz="1398" dirty="0" err="1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etc</a:t>
            </a:r>
            <a:r>
              <a:rPr lang="en-US" sz="1398" dirty="0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 (freely design)</a:t>
            </a:r>
            <a:endParaRPr sz="1398" dirty="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A4D15D8-C77B-4542-2561-294E9281E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59" y="441975"/>
            <a:ext cx="5051293" cy="161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Candara</vt:lpstr>
      <vt:lpstr>Cambria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Turquoise Modern Business Conference Poster</dc:title>
  <dc:creator>User</dc:creator>
  <cp:lastModifiedBy>Munirah Tharek</cp:lastModifiedBy>
  <cp:revision>3</cp:revision>
  <dcterms:created xsi:type="dcterms:W3CDTF">2006-08-16T00:00:00Z</dcterms:created>
  <dcterms:modified xsi:type="dcterms:W3CDTF">2024-07-01T13:22:38Z</dcterms:modified>
  <dc:identifier>DAGJrjf0FBo</dc:identifier>
</cp:coreProperties>
</file>